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dvent Pro Medium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 Classic" panose="020B0604020202020204" charset="0"/>
      <p:regular r:id="rId14"/>
    </p:embeddedFont>
    <p:embeddedFont>
      <p:font typeface="Montserrat Classic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7484110"/>
            <a:ext cx="18288000" cy="3086100"/>
          </a:xfrm>
          <a:prstGeom prst="rect">
            <a:avLst/>
          </a:prstGeom>
          <a:solidFill>
            <a:srgbClr val="D21E7B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2337" y="232038"/>
            <a:ext cx="1593323" cy="15933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36949" y="596710"/>
            <a:ext cx="2179587" cy="86398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t="21794" b="27530"/>
          <a:stretch>
            <a:fillRect/>
          </a:stretch>
        </p:blipFill>
        <p:spPr>
          <a:xfrm>
            <a:off x="6405225" y="708569"/>
            <a:ext cx="1484202" cy="75212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b="17626"/>
          <a:stretch>
            <a:fillRect/>
          </a:stretch>
        </p:blipFill>
        <p:spPr>
          <a:xfrm>
            <a:off x="4529075" y="314228"/>
            <a:ext cx="1629590" cy="13423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t="30012" b="36682"/>
          <a:stretch>
            <a:fillRect/>
          </a:stretch>
        </p:blipFill>
        <p:spPr>
          <a:xfrm>
            <a:off x="8076807" y="708569"/>
            <a:ext cx="2346875" cy="7816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423682" y="881443"/>
            <a:ext cx="2322642" cy="42143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7703205"/>
            <a:ext cx="7385758" cy="481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spc="195">
                <a:solidFill>
                  <a:srgbClr val="FFEFF5"/>
                </a:solidFill>
                <a:latin typeface="Montserrat Classic"/>
              </a:rPr>
              <a:t>Autores: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538240" y="2906305"/>
            <a:ext cx="10738558" cy="280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0"/>
              </a:lnSpc>
            </a:pPr>
            <a:r>
              <a:rPr lang="en-US" sz="10000" spc="699" dirty="0">
                <a:solidFill>
                  <a:srgbClr val="5F8BFA"/>
                </a:solidFill>
                <a:latin typeface="Montserrat Classic Bold"/>
              </a:rPr>
              <a:t>TÍTULO DO TRABALHO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3205072" y="662113"/>
            <a:ext cx="1153913" cy="733174"/>
            <a:chOff x="0" y="0"/>
            <a:chExt cx="1538551" cy="977565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538551" cy="977565"/>
              <a:chOff x="0" y="0"/>
              <a:chExt cx="1913890" cy="121604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913890" cy="1216048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216048">
                    <a:moveTo>
                      <a:pt x="0" y="0"/>
                    </a:moveTo>
                    <a:lnTo>
                      <a:pt x="0" y="1216048"/>
                    </a:lnTo>
                    <a:lnTo>
                      <a:pt x="1913890" y="1216048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155088"/>
                    </a:moveTo>
                    <a:lnTo>
                      <a:pt x="59690" y="1155088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155088"/>
                    </a:lnTo>
                    <a:close/>
                  </a:path>
                </a:pathLst>
              </a:custGeom>
              <a:solidFill>
                <a:srgbClr val="FF9DBA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0" y="84538"/>
              <a:ext cx="1538551" cy="6644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60"/>
                </a:lnSpc>
              </a:pPr>
              <a:r>
                <a:rPr lang="en-US" sz="1471" dirty="0">
                  <a:solidFill>
                    <a:srgbClr val="000000"/>
                  </a:solidFill>
                  <a:latin typeface="Advent Pro Medium"/>
                </a:rPr>
                <a:t>logo da </a:t>
              </a:r>
              <a:r>
                <a:rPr lang="en-US" sz="1471" dirty="0" err="1">
                  <a:solidFill>
                    <a:srgbClr val="000000"/>
                  </a:solidFill>
                  <a:latin typeface="Advent Pro Medium"/>
                </a:rPr>
                <a:t>sua</a:t>
              </a:r>
              <a:r>
                <a:rPr lang="en-US" sz="1471" dirty="0">
                  <a:solidFill>
                    <a:srgbClr val="000000"/>
                  </a:solidFill>
                  <a:latin typeface="Advent Pro Medium"/>
                </a:rPr>
                <a:t> </a:t>
              </a:r>
              <a:r>
                <a:rPr lang="en-US" sz="1471" dirty="0" err="1">
                  <a:solidFill>
                    <a:srgbClr val="000000"/>
                  </a:solidFill>
                  <a:latin typeface="Advent Pro Medium"/>
                </a:rPr>
                <a:t>instituição</a:t>
              </a:r>
              <a:r>
                <a:rPr lang="en-US" sz="1471" dirty="0">
                  <a:solidFill>
                    <a:srgbClr val="000000"/>
                  </a:solidFill>
                  <a:latin typeface="Advent Pro Medium"/>
                </a:rPr>
                <a:t> </a:t>
              </a:r>
              <a:r>
                <a:rPr lang="en-US" sz="1471" dirty="0" err="1">
                  <a:solidFill>
                    <a:srgbClr val="000000"/>
                  </a:solidFill>
                  <a:latin typeface="Advent Pro Medium"/>
                </a:rPr>
                <a:t>aqui</a:t>
              </a:r>
              <a:endParaRPr lang="en-US" sz="1471" dirty="0">
                <a:solidFill>
                  <a:srgbClr val="000000"/>
                </a:solidFill>
                <a:latin typeface="Advent Pro Medium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55495" y="777532"/>
            <a:ext cx="5814068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 spc="504">
                <a:solidFill>
                  <a:srgbClr val="D21E7B"/>
                </a:solidFill>
                <a:latin typeface="Montserrat Classic Bold"/>
              </a:rPr>
              <a:t>Introdução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235" r="2580"/>
          <a:stretch>
            <a:fillRect/>
          </a:stretch>
        </p:blipFill>
        <p:spPr>
          <a:xfrm>
            <a:off x="0" y="0"/>
            <a:ext cx="10377299" cy="26694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55495" y="777532"/>
            <a:ext cx="5814068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 spc="504">
                <a:solidFill>
                  <a:srgbClr val="D21E7B"/>
                </a:solidFill>
                <a:latin typeface="Montserrat Classic Bold"/>
              </a:rPr>
              <a:t>Objetivo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235" r="2580"/>
          <a:stretch>
            <a:fillRect/>
          </a:stretch>
        </p:blipFill>
        <p:spPr>
          <a:xfrm>
            <a:off x="0" y="0"/>
            <a:ext cx="10377299" cy="26694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55495" y="777532"/>
            <a:ext cx="6731822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 spc="504">
                <a:solidFill>
                  <a:srgbClr val="D21E7B"/>
                </a:solidFill>
                <a:latin typeface="Montserrat Classic Bold"/>
              </a:rPr>
              <a:t>Metodologia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235" r="2580"/>
          <a:stretch>
            <a:fillRect/>
          </a:stretch>
        </p:blipFill>
        <p:spPr>
          <a:xfrm>
            <a:off x="0" y="0"/>
            <a:ext cx="10377299" cy="26694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55495" y="777532"/>
            <a:ext cx="5814068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 spc="504">
                <a:solidFill>
                  <a:srgbClr val="D21E7B"/>
                </a:solidFill>
                <a:latin typeface="Montserrat Classic Bold"/>
              </a:rPr>
              <a:t>Resultado: 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235" r="2580"/>
          <a:stretch>
            <a:fillRect/>
          </a:stretch>
        </p:blipFill>
        <p:spPr>
          <a:xfrm>
            <a:off x="0" y="0"/>
            <a:ext cx="10377299" cy="26694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55495" y="777532"/>
            <a:ext cx="5814068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 spc="504">
                <a:solidFill>
                  <a:srgbClr val="D21E7B"/>
                </a:solidFill>
                <a:latin typeface="Montserrat Classic Bold"/>
              </a:rPr>
              <a:t>Conclusão: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235" r="2580"/>
          <a:stretch>
            <a:fillRect/>
          </a:stretch>
        </p:blipFill>
        <p:spPr>
          <a:xfrm>
            <a:off x="0" y="0"/>
            <a:ext cx="10377299" cy="26694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10047" y="0"/>
            <a:ext cx="10677953" cy="266948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019175"/>
            <a:ext cx="13846381" cy="1038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00"/>
              </a:lnSpc>
            </a:pPr>
            <a:r>
              <a:rPr lang="en-US" sz="6750" spc="472">
                <a:solidFill>
                  <a:srgbClr val="D21E7B"/>
                </a:solidFill>
                <a:latin typeface="Montserrat Classic Bold"/>
              </a:rPr>
              <a:t>Referências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Personalizar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Montserrat Classic Bold</vt:lpstr>
      <vt:lpstr>Arial</vt:lpstr>
      <vt:lpstr>Calibri</vt:lpstr>
      <vt:lpstr>Advent Pro Medium</vt:lpstr>
      <vt:lpstr>Montserrat Classic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Apresentado por:</dc:title>
  <cp:lastModifiedBy>Ana Paula Lacerda</cp:lastModifiedBy>
  <cp:revision>2</cp:revision>
  <dcterms:created xsi:type="dcterms:W3CDTF">2006-08-16T00:00:00Z</dcterms:created>
  <dcterms:modified xsi:type="dcterms:W3CDTF">2022-02-02T19:41:49Z</dcterms:modified>
  <dc:identifier>DAE3O1xhqIM</dc:identifier>
</cp:coreProperties>
</file>